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3" r:id="rId4"/>
    <p:sldId id="264" r:id="rId5"/>
    <p:sldId id="265" r:id="rId6"/>
    <p:sldId id="260" r:id="rId7"/>
  </p:sldIdLst>
  <p:sldSz cx="9144000" cy="6858000" type="screen4x3"/>
  <p:notesSz cx="6858000" cy="9144000"/>
  <p:defaultTextStyle>
    <a:defPPr>
      <a:defRPr lang="en-CA"/>
    </a:defPPr>
    <a:lvl1pPr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62"/>
    <a:srgbClr val="0A297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3" autoAdjust="0"/>
    <p:restoredTop sz="92929" autoAdjust="0"/>
  </p:normalViewPr>
  <p:slideViewPr>
    <p:cSldViewPr>
      <p:cViewPr>
        <p:scale>
          <a:sx n="77" d="100"/>
          <a:sy n="77" d="100"/>
        </p:scale>
        <p:origin x="-936" y="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5BB49-15D0-4E87-A83B-F5117B35CF1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06A44-7C73-4AA1-9714-8D5564208567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90E44-AD6B-4ABB-86F6-7256C4147640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93C0A-FE4A-4495-A920-AB5C92A874F2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A5548-DC89-4988-8787-E2A72C1F8608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A13CE-83B0-45AF-8E77-D244E340DCC4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CA2F2-D0E2-41D3-86FB-216D8F2C80C4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890AA0-1223-4665-AFFC-0139DCAAF47B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676399"/>
            <a:ext cx="5486400" cy="3051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A6C93-6223-41E9-801F-71823497A68A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52600"/>
            <a:ext cx="8229600" cy="4297363"/>
          </a:xfr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AFB70-B557-4D7B-9885-F913BD664137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SharedServices_PowerPoint_LtBkg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/>
            </a:lvl1pPr>
          </a:lstStyle>
          <a:p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/>
            </a:lvl1pPr>
          </a:lstStyle>
          <a:p>
            <a:fld id="{0955BB49-15D0-4E87-A83B-F5117B35CF11}" type="slidenum">
              <a:rPr lang="en-CA"/>
              <a:pPr/>
              <a:t>‹#›</a:t>
            </a:fld>
            <a:endParaRPr lang="en-CA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590800"/>
            <a:ext cx="82296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 smtClean="0"/>
          </a:p>
        </p:txBody>
      </p:sp>
      <p:pic>
        <p:nvPicPr>
          <p:cNvPr id="9" name="Picture 8" descr="flnro_962x114_pp_header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260648"/>
            <a:ext cx="9114696" cy="10801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06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003062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rgbClr val="003062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306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251520" y="1412776"/>
            <a:ext cx="65527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CA" dirty="0" smtClean="0">
                <a:solidFill>
                  <a:srgbClr val="0A2972"/>
                </a:solidFill>
              </a:rPr>
              <a:t>Forests For Tomorrow Business meeting </a:t>
            </a:r>
            <a:endParaRPr lang="en-CA" dirty="0">
              <a:solidFill>
                <a:srgbClr val="0A2972"/>
              </a:solidFill>
            </a:endParaRP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2339752" y="6165304"/>
            <a:ext cx="66022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CA" sz="1800" b="0" dirty="0" smtClean="0">
                <a:solidFill>
                  <a:srgbClr val="0A2972"/>
                </a:solidFill>
              </a:rPr>
              <a:t>September 18 -19, Richmond BC</a:t>
            </a:r>
            <a:endParaRPr lang="en-CA" sz="1800" b="0" dirty="0">
              <a:solidFill>
                <a:srgbClr val="0A297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2564904"/>
            <a:ext cx="5400600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 smtClean="0"/>
          </a:p>
          <a:p>
            <a:r>
              <a:rPr lang="en-CA" dirty="0" smtClean="0"/>
              <a:t>Key objectives over the next 2 days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772816"/>
            <a:ext cx="6264696" cy="4450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dirty="0" smtClean="0"/>
              <a:t>Key objectives</a:t>
            </a:r>
          </a:p>
          <a:p>
            <a:pPr algn="l"/>
            <a:endParaRPr lang="en-CA" dirty="0" smtClean="0"/>
          </a:p>
          <a:p>
            <a:pPr marL="457200" indent="-457200" algn="l">
              <a:buFont typeface="+mj-lt"/>
              <a:buAutoNum type="arabicPeriod"/>
            </a:pPr>
            <a:r>
              <a:rPr lang="en-CA" dirty="0" smtClean="0"/>
              <a:t>2014-15 budget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CA" dirty="0" smtClean="0"/>
              <a:t>Confirm sowing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CA" dirty="0" smtClean="0"/>
              <a:t>Economic and efficient delivery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CA" dirty="0" smtClean="0"/>
              <a:t>Strategies and tools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CA" dirty="0" smtClean="0"/>
              <a:t>Provincial planning process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CA" dirty="0" smtClean="0"/>
              <a:t>Safety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CA" dirty="0" smtClean="0"/>
              <a:t>Case studies</a:t>
            </a:r>
          </a:p>
          <a:p>
            <a:pPr marL="457200" indent="-457200" algn="l">
              <a:buFont typeface="+mj-lt"/>
              <a:buAutoNum type="arabicPeriod"/>
            </a:pPr>
            <a:endParaRPr lang="en-C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2132856"/>
            <a:ext cx="65527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Feedback on the key objectives</a:t>
            </a:r>
          </a:p>
          <a:p>
            <a:endParaRPr lang="en-CA" dirty="0" smtClean="0"/>
          </a:p>
          <a:p>
            <a:pPr algn="l">
              <a:buFont typeface="Arial" pitchFamily="34" charset="0"/>
              <a:buChar char="•"/>
            </a:pPr>
            <a:r>
              <a:rPr lang="en-CA" dirty="0" smtClean="0"/>
              <a:t>Change of scope for FFT opportunities?</a:t>
            </a:r>
          </a:p>
          <a:p>
            <a:pPr algn="l">
              <a:buFont typeface="Arial" pitchFamily="34" charset="0"/>
              <a:buChar char="•"/>
            </a:pPr>
            <a:r>
              <a:rPr lang="en-CA" dirty="0" smtClean="0"/>
              <a:t>How does this tie to the JALT?</a:t>
            </a:r>
          </a:p>
          <a:p>
            <a:pPr algn="l">
              <a:buFont typeface="Arial" pitchFamily="34" charset="0"/>
              <a:buChar char="•"/>
            </a:pPr>
            <a:r>
              <a:rPr lang="en-CA" dirty="0" smtClean="0"/>
              <a:t>Are we addressing MTTS commitments?</a:t>
            </a:r>
          </a:p>
          <a:p>
            <a:pPr algn="l">
              <a:buFont typeface="Arial" pitchFamily="34" charset="0"/>
              <a:buChar char="•"/>
            </a:pPr>
            <a:r>
              <a:rPr lang="en-CA" dirty="0" smtClean="0"/>
              <a:t>What is the future of the program – how are we going to transition to mature stand rehab? 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</p:nvPr>
        </p:nvGraphicFramePr>
        <p:xfrm>
          <a:off x="539552" y="1484789"/>
          <a:ext cx="7416824" cy="53732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6"/>
                <a:gridCol w="1854206"/>
                <a:gridCol w="1854206"/>
                <a:gridCol w="1854206"/>
              </a:tblGrid>
              <a:tr h="365754">
                <a:tc>
                  <a:txBody>
                    <a:bodyPr/>
                    <a:lstStyle/>
                    <a:p>
                      <a:endParaRPr lang="en-C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chemeClr val="tx1"/>
                          </a:solidFill>
                        </a:rPr>
                        <a:t>Site index&gt; 15</a:t>
                      </a:r>
                      <a:endParaRPr lang="en-C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640070">
                <a:tc>
                  <a:txBody>
                    <a:bodyPr/>
                    <a:lstStyle/>
                    <a:p>
                      <a:endParaRPr lang="en-C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Potential treatable area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Volume/year</a:t>
                      </a:r>
                      <a:r>
                        <a:rPr lang="en-CA" sz="1600" baseline="0" dirty="0" smtClean="0"/>
                        <a:t> m3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Potential impact at 2014-15 level of funding m3/year</a:t>
                      </a:r>
                      <a:endParaRPr lang="en-CA" sz="1200" dirty="0"/>
                    </a:p>
                  </a:txBody>
                  <a:tcPr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Lakes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88,850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399,825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138,616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Morice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59,636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268,362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Quesnel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139,019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625,586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194,914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Williams Lake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116,407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522,212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305,652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100 mile house  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58,045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261,203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77,963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Fort St. James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126,336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568,512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Prince George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70,936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319,212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200,446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Vanderhoof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168,400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757,800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144,643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Kamloops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51,842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233,289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102,613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Mackenzie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81,702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367,659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178,683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Merritt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27,103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121,964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55,552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Dawson Creek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35,531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159,890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Fort St. John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30,528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137,376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05139"/>
          </a:xfrm>
        </p:spPr>
        <p:txBody>
          <a:bodyPr/>
          <a:lstStyle/>
          <a:p>
            <a:pPr>
              <a:buNone/>
            </a:pPr>
            <a:r>
              <a:rPr lang="en-CA" b="1" dirty="0" smtClean="0"/>
              <a:t>Next steps:</a:t>
            </a:r>
          </a:p>
          <a:p>
            <a:r>
              <a:rPr lang="en-CA" dirty="0" smtClean="0"/>
              <a:t>Take information that we have to TSLT - looking for showstoppers. We need to move outside BCTS operating areas</a:t>
            </a:r>
          </a:p>
          <a:p>
            <a:r>
              <a:rPr lang="en-CA" dirty="0" smtClean="0"/>
              <a:t>Draft a decision note to target fibre recovery and reforestation supported by FFT </a:t>
            </a:r>
          </a:p>
          <a:p>
            <a:r>
              <a:rPr lang="en-CA" dirty="0" smtClean="0"/>
              <a:t>Adjust service agreement between BCTS and Resource Practices Branch</a:t>
            </a:r>
            <a:endParaRPr lang="en-C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SharedServices_PowerPoint_BC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133600"/>
            <a:ext cx="5181600" cy="4410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nro_powerpoint_1">
  <a:themeElements>
    <a:clrScheme name="Govt PowerPoint Pres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ovt PowerPoint Pres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Govt PowerPoint Pres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flnro_powerpoint_1</Template>
  <TotalTime>337</TotalTime>
  <Words>206</Words>
  <Application>Microsoft Office PowerPoint</Application>
  <PresentationFormat>On-screen Show (4:3)</PresentationFormat>
  <Paragraphs>77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flnro_powerpoint_1</vt:lpstr>
      <vt:lpstr>Slide 1</vt:lpstr>
      <vt:lpstr>Slide 2</vt:lpstr>
      <vt:lpstr>Slide 3</vt:lpstr>
      <vt:lpstr>Slide 4</vt:lpstr>
      <vt:lpstr>Slide 5</vt:lpstr>
      <vt:lpstr>Slide 6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dlcornwe</dc:creator>
  <cp:lastModifiedBy>dlcornwe</cp:lastModifiedBy>
  <cp:revision>29</cp:revision>
  <dcterms:created xsi:type="dcterms:W3CDTF">2013-09-13T21:34:46Z</dcterms:created>
  <dcterms:modified xsi:type="dcterms:W3CDTF">2013-09-17T21:44:34Z</dcterms:modified>
</cp:coreProperties>
</file>